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33"/>
    <p:restoredTop sz="94694"/>
  </p:normalViewPr>
  <p:slideViewPr>
    <p:cSldViewPr snapToGrid="0">
      <p:cViewPr varScale="1">
        <p:scale>
          <a:sx n="111" d="100"/>
          <a:sy n="111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hudexchange.info/resource/3031/pit-and-hic-data-since-200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8390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</a:t>
            </a:r>
            <a:endParaRPr lang="en-US" sz="1700" dirty="0">
              <a:solidFill>
                <a:schemeClr val="tx1"/>
              </a:solidFill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https://www.fedprimerate.com/wall_street_journal_prime_rate_history.htm</a:t>
            </a: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https://www.hudexchange.info/resource/3031/pit-and-hic-data-since-2007/</a:t>
            </a:r>
            <a:r>
              <a:rPr lang="en-US" sz="1700" dirty="0">
                <a:solidFill>
                  <a:schemeClr val="tx1"/>
                </a:solidFill>
              </a:rPr>
              <a:t>  </a:t>
            </a:r>
          </a:p>
          <a:p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0.96%.</a:t>
            </a:r>
          </a:p>
          <a:p>
            <a:r>
              <a:rPr lang="en-US" sz="2000" dirty="0"/>
              <a:t>The U.S. Population growth rate out paced new home listings </a:t>
            </a:r>
            <a:r>
              <a:rPr lang="en-US" sz="2000"/>
              <a:t>by 6.58% </a:t>
            </a:r>
            <a:r>
              <a:rPr lang="en-US" sz="2000" dirty="0"/>
              <a:t>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930</Words>
  <Application>Microsoft Macintosh PowerPoint</Application>
  <PresentationFormat>Widescreen</PresentationFormat>
  <Paragraphs>110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13</cp:revision>
  <dcterms:created xsi:type="dcterms:W3CDTF">2024-11-18T19:11:16Z</dcterms:created>
  <dcterms:modified xsi:type="dcterms:W3CDTF">2024-11-22T23:16:41Z</dcterms:modified>
</cp:coreProperties>
</file>